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C55D594-58F7-4159-9BDF-8D4A35F3D9F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F26FFE0-BA88-4BB6-80B0-25C8FCC852C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onon-crb@mail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ГУЗ Ононская ЦРБ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16" y="2786058"/>
            <a:ext cx="1745440" cy="42862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2019г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Юридический адрес: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332010"/>
          </a:xfrm>
        </p:spPr>
        <p:txBody>
          <a:bodyPr/>
          <a:lstStyle/>
          <a:p>
            <a:r>
              <a:rPr lang="ru-RU" dirty="0"/>
              <a:t>Забайкальский край</a:t>
            </a:r>
          </a:p>
          <a:p>
            <a:r>
              <a:rPr lang="ru-RU" dirty="0"/>
              <a:t>Ононский район</a:t>
            </a:r>
          </a:p>
          <a:p>
            <a:r>
              <a:rPr lang="ru-RU" dirty="0"/>
              <a:t>Село Нижний Цасучей</a:t>
            </a:r>
          </a:p>
          <a:p>
            <a:r>
              <a:rPr lang="ru-RU" dirty="0"/>
              <a:t>Улица Юбилейная 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Контактные данные: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ru-RU" dirty="0"/>
              <a:t>Главный врач- </a:t>
            </a:r>
            <a:r>
              <a:rPr lang="ru-RU" dirty="0" err="1"/>
              <a:t>Бальжинимаев</a:t>
            </a:r>
            <a:r>
              <a:rPr lang="ru-RU" dirty="0"/>
              <a:t> Артур </a:t>
            </a:r>
            <a:r>
              <a:rPr lang="ru-RU" dirty="0" err="1"/>
              <a:t>Кимович</a:t>
            </a:r>
            <a:r>
              <a:rPr lang="ru-RU" dirty="0"/>
              <a:t> (89243728544)</a:t>
            </a:r>
          </a:p>
          <a:p>
            <a:pPr lvl="3"/>
            <a:r>
              <a:rPr lang="ru-RU" dirty="0" err="1"/>
              <a:t>Зам.гл.вр</a:t>
            </a:r>
            <a:r>
              <a:rPr lang="ru-RU" dirty="0"/>
              <a:t> по </a:t>
            </a:r>
            <a:r>
              <a:rPr lang="ru-RU" dirty="0" err="1"/>
              <a:t>мед.части</a:t>
            </a:r>
            <a:r>
              <a:rPr lang="ru-RU" dirty="0"/>
              <a:t> Паздникова Ольга Владимировна ( 89245036886)</a:t>
            </a:r>
          </a:p>
          <a:p>
            <a:pPr lvl="3"/>
            <a:r>
              <a:rPr lang="ru-RU" dirty="0" err="1"/>
              <a:t>Зам.гл.вр</a:t>
            </a:r>
            <a:r>
              <a:rPr lang="ru-RU" dirty="0"/>
              <a:t> по орг.метод работе- Кузнецова Валентина </a:t>
            </a:r>
            <a:r>
              <a:rPr lang="ru-RU" dirty="0" err="1"/>
              <a:t>Кимовна</a:t>
            </a:r>
            <a:r>
              <a:rPr lang="ru-RU" dirty="0"/>
              <a:t> ( 89243838395) </a:t>
            </a:r>
          </a:p>
          <a:p>
            <a:pPr lvl="3"/>
            <a:r>
              <a:rPr lang="ru-RU" dirty="0"/>
              <a:t>Отдел кадров- </a:t>
            </a:r>
            <a:r>
              <a:rPr lang="ru-RU" dirty="0" err="1"/>
              <a:t>Филинова</a:t>
            </a:r>
            <a:r>
              <a:rPr lang="ru-RU" dirty="0"/>
              <a:t> Алла Евгеньевна                  ( тел: +7 (30252) 4-12-33 ,факс: +7 (30252) 4-11-55)</a:t>
            </a:r>
          </a:p>
          <a:p>
            <a:pPr lvl="3"/>
            <a:r>
              <a:rPr lang="ru-RU" dirty="0"/>
              <a:t>Электронная почта: </a:t>
            </a:r>
            <a:r>
              <a:rPr lang="ru-RU" dirty="0" err="1">
                <a:hlinkClick r:id="rId2"/>
              </a:rPr>
              <a:t>onon-crb@mail.ru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Вакансии	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Врач-терапевт</a:t>
            </a:r>
          </a:p>
          <a:p>
            <a:r>
              <a:rPr lang="ru-RU" sz="3200" dirty="0"/>
              <a:t>Врач-хирург</a:t>
            </a:r>
          </a:p>
          <a:p>
            <a:r>
              <a:rPr lang="ru-RU" sz="3200" dirty="0"/>
              <a:t>Врач-анестезиолог	</a:t>
            </a:r>
          </a:p>
          <a:p>
            <a:r>
              <a:rPr lang="ru-RU" sz="3200" dirty="0"/>
              <a:t>Врач-невролог</a:t>
            </a:r>
          </a:p>
          <a:p>
            <a:r>
              <a:rPr lang="ru-RU" sz="3200" dirty="0"/>
              <a:t>Врач-педиатр</a:t>
            </a:r>
          </a:p>
        </p:txBody>
      </p:sp>
    </p:spTree>
    <p:extLst>
      <p:ext uri="{BB962C8B-B14F-4D97-AF65-F5344CB8AC3E}">
        <p14:creationId xmlns:p14="http://schemas.microsoft.com/office/powerpoint/2010/main" val="400109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График работы: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8000" dirty="0"/>
              <a:t>С 8:45 до 16:57</a:t>
            </a:r>
          </a:p>
          <a:p>
            <a:pPr algn="just">
              <a:buNone/>
            </a:pPr>
            <a:r>
              <a:rPr lang="ru-RU" sz="4000" dirty="0"/>
              <a:t> обед/перерыв: с13:00 до 14:00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Размер заработной платы: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/>
              <a:t> от 35000т.р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Меры </a:t>
            </a:r>
            <a:r>
              <a:rPr lang="ru-RU" dirty="0" err="1"/>
              <a:t>соц</a:t>
            </a:r>
            <a:r>
              <a:rPr lang="ru-RU" dirty="0"/>
              <a:t>/поддержки: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 Детям место в </a:t>
            </a:r>
            <a:r>
              <a:rPr lang="ru-RU" sz="4000" dirty="0" err="1"/>
              <a:t>д</a:t>
            </a:r>
            <a:r>
              <a:rPr lang="ru-RU" sz="4000" dirty="0"/>
              <a:t>/садах, школах</a:t>
            </a:r>
          </a:p>
          <a:p>
            <a:r>
              <a:rPr lang="ru-RU" sz="4000" dirty="0"/>
              <a:t>Благоустроенное жилье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Благодарю за внимание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138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Яркая</vt:lpstr>
      <vt:lpstr>ГУЗ Ононская ЦРБ</vt:lpstr>
      <vt:lpstr>Юридический адрес:</vt:lpstr>
      <vt:lpstr>Контактные данные:</vt:lpstr>
      <vt:lpstr>Вакансии </vt:lpstr>
      <vt:lpstr>График работы:</vt:lpstr>
      <vt:lpstr>Размер заработной платы:</vt:lpstr>
      <vt:lpstr>Меры соц/поддержки: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ГУЗ Ононская ЦРБ</dc:title>
  <dc:creator>RePack by SPecialiST</dc:creator>
  <cp:lastModifiedBy>Сергей Гайдуков</cp:lastModifiedBy>
  <cp:revision>4</cp:revision>
  <dcterms:created xsi:type="dcterms:W3CDTF">2019-11-19T11:27:39Z</dcterms:created>
  <dcterms:modified xsi:type="dcterms:W3CDTF">2019-12-04T00:05:48Z</dcterms:modified>
</cp:coreProperties>
</file>